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2" r:id="rId3"/>
    <p:sldId id="258" r:id="rId4"/>
    <p:sldId id="261" r:id="rId5"/>
    <p:sldId id="260" r:id="rId6"/>
    <p:sldId id="262" r:id="rId7"/>
    <p:sldId id="263" r:id="rId8"/>
    <p:sldId id="271" r:id="rId9"/>
    <p:sldId id="273" r:id="rId10"/>
    <p:sldId id="265" r:id="rId11"/>
    <p:sldId id="268" r:id="rId12"/>
    <p:sldId id="264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49" d="100"/>
          <a:sy n="49" d="100"/>
        </p:scale>
        <p:origin x="-10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D01F7-5A6D-4DD8-A7A1-1080AE3025F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F9A39-A7A9-4571-A938-7E6833F5D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F9A39-A7A9-4571-A938-7E6833F5D1D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taudit.ru/nutrients/isoleucine" TargetMode="External"/><Relationship Id="rId2" Type="http://schemas.openxmlformats.org/officeDocument/2006/relationships/hyperlink" Target="https://fitaudit.ru/nutrients/leuc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taudit.ru/nutrients/valin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6315076" cy="2928958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Оленина в рационе Мурманских школьников.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500570"/>
            <a:ext cx="6357966" cy="187435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г Мурманска  «Гимназия №10»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Социальный педагог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Яковлева Анастасия Геннадьевна</a:t>
            </a: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свойства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Оленина содержит жирные кислоты, витамины Е, К, PP, B1-B12 и ценные и редчайшие микроэлементы: селен, цинк, фосфор, натрий, калий, кальций, магний, марганец, железо и медь.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⠀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также ряд незаменимых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минокислот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лейцин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(2,566г), 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изолейцин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(1,194 г) 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валин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(1,412 г)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калоген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линолевую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кислоту, которые  нужны для правильного клеточного обмена, пищеварения и ряда других процессов.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Пожилые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люди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Оленина содержит большое количество веществ, проявляющих свойства антиоксидантов - например, витаминов группы А и Е, а также соединений селена, которые блокируют действие свободных радикалов, тем самым уменьшая процесс старения тканей и снижая вероятность развития раковых патологий.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Употреблять оленину рекомендуется не только школьникам, но и всем остальным категориям людей, польза этого мяса очевидна для любого человека, не имеющего к нему противопоказаний.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vasilenko_dv\Desktop\презентация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86058"/>
            <a:ext cx="557216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7467600" cy="43308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686700" cy="590247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Учащимся школ Мурманской области начали прививать любовь к арктической кухне с 2021 года, в их меню включают оленину.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085.p9yiao.6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3116"/>
            <a:ext cx="7072362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39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к мясу оленя проявляют интерес не только гурманы, но и сторонники здорового питания - известно, что оленина благодаря своему уникальному составу благотворно влияет на состояние человеческого организма.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sibifood.ru/image/catalog/tovar/oktjabr/tazolenj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928934"/>
            <a:ext cx="53578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Сердечно - сосудистая система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Богатое железом мясо оленя препятствует развитию анемии и способно помочь в ее лечении. Кроме того, оно улучшает кровообращение и укрепляет стенки сосудов. Употребление оленины становится профилактикой инфарктов и инсультов.</a:t>
            </a:r>
          </a:p>
          <a:p>
            <a:endParaRPr lang="ru-RU" dirty="0"/>
          </a:p>
        </p:txBody>
      </p:sp>
      <p:pic>
        <p:nvPicPr>
          <p:cNvPr id="2050" name="Picture 2" descr="C:\Users\vasilenko_dv\Desktop\презентация\anem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6831038" cy="3125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71438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Анорексия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Богатая основными витаминами, белками, аминокислотами и микроэлементами оленина способна компенсировать потерю питательных веществ, при этом ее требуется достаточно малое количество, что позволяет пациентам с </a:t>
            </a:r>
            <a:r>
              <a:rPr lang="ru-RU" dirty="0" err="1" smtClean="0"/>
              <a:t>анорексией</a:t>
            </a:r>
            <a:r>
              <a:rPr lang="ru-RU" dirty="0" smtClean="0"/>
              <a:t> легче переносить прием пищи.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asilenko_dv\Desktop\презентация\нет ед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429000"/>
            <a:ext cx="6429420" cy="3067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атеросклероз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Низкое содержание жира и «плохого» холестерина означает, что такое мясо будет показано при атеросклерозе</a:t>
            </a:r>
          </a:p>
        </p:txBody>
      </p:sp>
      <p:pic>
        <p:nvPicPr>
          <p:cNvPr id="3074" name="Picture 2" descr="C:\Users\vasilenko_dv\Desktop\презентация\asteroskleroz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7112034" cy="3804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/>
              <a:t>Иммунодефицит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615262" cy="5688158"/>
          </a:xfrm>
        </p:spPr>
        <p:txBody>
          <a:bodyPr numCol="1"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случае польза оленины заключается в высоком содержании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усниновой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кислоты, которую животные получают из ягеля, составляющего основу их рациона. Это вещество обладает выраженными антибактериальными и противопаразитными свойствами и частично компенсирует потерю иммунитета, снижая риск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развития инфекций</a:t>
            </a:r>
            <a:r>
              <a:rPr lang="ru-RU" dirty="0" smtClean="0"/>
              <a:t>.</a:t>
            </a:r>
          </a:p>
        </p:txBody>
      </p:sp>
      <p:pic>
        <p:nvPicPr>
          <p:cNvPr id="4098" name="Picture 2" descr="C:\Users\vasilenko_dv\Desktop\презентация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00438"/>
            <a:ext cx="357190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Похудение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Диета с целью сбросить вес также не является препятствием для употребления оленины, ведь в ней мало жира и нет углеводов, а следовательно, такое мясо не повредит худеющим.</a:t>
            </a:r>
          </a:p>
          <a:p>
            <a:endParaRPr lang="ru-RU" dirty="0"/>
          </a:p>
        </p:txBody>
      </p:sp>
      <p:pic>
        <p:nvPicPr>
          <p:cNvPr id="5122" name="Picture 2" descr="C:\Users\vasilenko_dv\Desktop\презентация\kak-pohudet-bez-trenirovok-i-diet_1597838102186452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6072230" cy="3595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 indent="-288000" algn="just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vasilenko_dv\Desktop\презентация\таблиц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71530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335</Words>
  <PresentationFormat>Экран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Оленина в рационе Мурманских школьников.</vt:lpstr>
      <vt:lpstr>.</vt:lpstr>
      <vt:lpstr>.</vt:lpstr>
      <vt:lpstr>Сердечно - сосудистая система</vt:lpstr>
      <vt:lpstr>Анорексия</vt:lpstr>
      <vt:lpstr>атеросклероз</vt:lpstr>
      <vt:lpstr>Иммунодефицит</vt:lpstr>
      <vt:lpstr>Похудение</vt:lpstr>
      <vt:lpstr>.</vt:lpstr>
      <vt:lpstr>Полезные свойства</vt:lpstr>
      <vt:lpstr>Пожилые люди.</vt:lpstr>
      <vt:lpstr> 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Оленину в школьные столовые!</dc:title>
  <dc:creator>Дмитрий Василенко</dc:creator>
  <cp:lastModifiedBy>vasilenko_dv</cp:lastModifiedBy>
  <cp:revision>33</cp:revision>
  <dcterms:created xsi:type="dcterms:W3CDTF">2021-04-12T10:52:15Z</dcterms:created>
  <dcterms:modified xsi:type="dcterms:W3CDTF">2021-09-29T06:41:58Z</dcterms:modified>
</cp:coreProperties>
</file>